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1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0EE39-3063-4327-98F5-E54FD6E29E51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5E1A1-D91B-4034-8E51-9BFB68F1C6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UNIVERSAL </a:t>
            </a:r>
            <a:r>
              <a:rPr lang="en-US" dirty="0" smtClean="0"/>
              <a:t>LOGICAL GATES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58008" y="1916832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b="1" dirty="0" smtClean="0"/>
              <a:t>DATA STRUCTURES</a:t>
            </a:r>
            <a:endParaRPr lang="en-IN" sz="4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/>
              <a:t>What is an XOR Gate</a:t>
            </a:r>
            <a:r>
              <a:rPr lang="en-US" sz="7200" b="1" dirty="0" smtClean="0"/>
              <a:t>?</a:t>
            </a:r>
          </a:p>
          <a:p>
            <a:endParaRPr lang="en-US" sz="4800" b="1" dirty="0"/>
          </a:p>
          <a:p>
            <a:r>
              <a:rPr lang="en-US" sz="2000" dirty="0"/>
              <a:t>An XOR gate (also known as an EOR, or EXOR gate) – pronounced as Exclusive OR gate – is a digital logic gate that gives a true (i.e. a HIGH or 1) output when the number of true inputs is odd. An XOR gate implements an exclusive OR, i.e., a true output result occurs if one – and only one – of the gate’s inputs is true. If both inputs are false (i.e. LOW or 0) or both inputs are true, the output is false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4988777"/>
            <a:ext cx="9144000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AutoShape 2" descr="XOR Gate Truth Table"/>
          <p:cNvSpPr>
            <a:spLocks noChangeAspect="1" noChangeArrowheads="1"/>
          </p:cNvSpPr>
          <p:nvPr/>
        </p:nvSpPr>
        <p:spPr bwMode="auto">
          <a:xfrm>
            <a:off x="63500" y="-693738"/>
            <a:ext cx="2562225" cy="1447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explain xor gate with diagram and truth table​ - Brainly.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43379"/>
            <a:ext cx="9144000" cy="1785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7704" y="2128639"/>
            <a:ext cx="4572000" cy="473975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Palatino Linotype" pitchFamily="18" charset="0"/>
                <a:cs typeface="Arial" pitchFamily="34" charset="0"/>
              </a:rPr>
              <a:t>Truth table list </a:t>
            </a:r>
            <a:r>
              <a:rPr lang="en-US" dirty="0">
                <a:latin typeface="Palatino Linotype" pitchFamily="18" charset="0"/>
                <a:cs typeface="Arial" pitchFamily="34" charset="0"/>
              </a:rPr>
              <a:t>the output of a particular digital logic circuit for all the possible combinations of its inputs. The </a:t>
            </a:r>
            <a:r>
              <a:rPr lang="en-US" dirty="0" smtClean="0">
                <a:latin typeface="Palatino Linotype" pitchFamily="18" charset="0"/>
                <a:cs typeface="Arial" pitchFamily="34" charset="0"/>
              </a:rPr>
              <a:t>truth table of </a:t>
            </a:r>
            <a:r>
              <a:rPr lang="en-US" dirty="0">
                <a:latin typeface="Palatino Linotype" pitchFamily="18" charset="0"/>
                <a:cs typeface="Arial" pitchFamily="34" charset="0"/>
              </a:rPr>
              <a:t>an XOR gate is given below:</a:t>
            </a:r>
            <a:r>
              <a:rPr lang="en-US" sz="800" dirty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>
                <a:latin typeface="Arial" pitchFamily="34" charset="0"/>
                <a:cs typeface="Arial" pitchFamily="34" charset="0"/>
              </a:rPr>
            </a:br>
            <a:r>
              <a:rPr lang="en-US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91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dirty="0">
                <a:latin typeface="Arial" pitchFamily="34" charset="0"/>
                <a:cs typeface="Arial" pitchFamily="34" charset="0"/>
              </a:rPr>
              <a:t>                                       </a:t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300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Palatino Linotype" pitchFamily="18" charset="0"/>
                <a:cs typeface="Arial" pitchFamily="34" charset="0"/>
              </a:rPr>
              <a:t>The above truth table’s binary operation is known as exclusive OR operation. It is represented as A ⊕ B. The symbol of exclusive OR operation is represented by a plus ring surrounded by a circle ⊕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" name="Picture 4" descr="explain xor gate with diagram and truth table​ - Brainly.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59" y="3605542"/>
            <a:ext cx="9144000" cy="178595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11560" y="651734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What is an XOR Gate?</a:t>
            </a:r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33530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/>
              <a:t>What is an XNOR Gate</a:t>
            </a:r>
            <a:r>
              <a:rPr lang="en-US" sz="5400" b="1" dirty="0" smtClean="0"/>
              <a:t>?</a:t>
            </a:r>
          </a:p>
          <a:p>
            <a:endParaRPr lang="en-US" sz="2800" b="1" dirty="0"/>
          </a:p>
          <a:p>
            <a:r>
              <a:rPr lang="en-US" dirty="0"/>
              <a:t>The XNOR gate (also known as a XORN’T, ENOR, EXNOR or NXOR) – and pronounced as Exclusive NOR – is a digital logic gate whose function is the logical complement of the exclusive OR gate (XOR gate). Logically, an XNOR</a:t>
            </a:r>
            <a:r>
              <a:rPr lang="en-US" b="1" dirty="0"/>
              <a:t> gate</a:t>
            </a:r>
            <a:r>
              <a:rPr lang="en-US" dirty="0"/>
              <a:t> is a NOT gate followed by an XOR gate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335756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truth </a:t>
            </a:r>
            <a:r>
              <a:rPr lang="en-US" sz="2800" dirty="0" smtClean="0"/>
              <a:t>table</a:t>
            </a:r>
            <a:r>
              <a:rPr lang="en-US" sz="2800" dirty="0"/>
              <a:t> </a:t>
            </a:r>
            <a:r>
              <a:rPr lang="en-US" sz="2800" dirty="0" smtClean="0"/>
              <a:t>of </a:t>
            </a:r>
            <a:r>
              <a:rPr lang="en-US" sz="2800" dirty="0"/>
              <a:t>the </a:t>
            </a:r>
            <a:r>
              <a:rPr lang="en-US" sz="2800" b="1" dirty="0"/>
              <a:t>XNOR gate</a:t>
            </a:r>
            <a:r>
              <a:rPr lang="en-US" sz="2800" dirty="0"/>
              <a:t> is shown below:</a:t>
            </a:r>
          </a:p>
        </p:txBody>
      </p:sp>
      <p:pic>
        <p:nvPicPr>
          <p:cNvPr id="16386" name="Picture 2" descr="xnor-gate | Digital Logic Gates || Electronics Tutori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429132"/>
            <a:ext cx="7286676" cy="1919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204864"/>
            <a:ext cx="65344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The XOR operation of inputs A and B is A ⊕ B; therefore, XNOR operation those inputs will be (A + B) ̅. That means the output of the XOR gate is inverted in the XNOR gate.</a:t>
            </a:r>
          </a:p>
          <a:p>
            <a:r>
              <a:rPr lang="en-US" sz="2000" dirty="0"/>
              <a:t>In the XOR gate operation, the output is only 1 when only one input is 1. The output is logical 0 when both inputs are the same, meaning they are either 1 or 0. But in the XNOR gate, the inverse is true. Hence the output is 0 when only one input is 0, and the output is 1 when both inputs are the same (i.e. either two 0’s or two 1’s).</a:t>
            </a:r>
          </a:p>
          <a:p>
            <a:r>
              <a:rPr lang="en-US" sz="2000" dirty="0"/>
              <a:t>See the XNOR gate truth table below for a visual representation of this.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611560" y="404664"/>
            <a:ext cx="76695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/>
              <a:t>What is an XNOR Gate?</a:t>
            </a:r>
          </a:p>
        </p:txBody>
      </p:sp>
    </p:spTree>
    <p:extLst>
      <p:ext uri="{BB962C8B-B14F-4D97-AF65-F5344CB8AC3E}">
        <p14:creationId xmlns:p14="http://schemas.microsoft.com/office/powerpoint/2010/main" val="725511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Words to Thank Volunteers | LoveToKno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365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Palatino Linotype</vt:lpstr>
      <vt:lpstr>Office Theme</vt:lpstr>
      <vt:lpstr> UNIVERSAL LOGICAL GATES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UNIVERSAL LOGICAL GATES</dc:title>
  <dc:creator>Os</dc:creator>
  <cp:lastModifiedBy>Hewlett-Packard Company</cp:lastModifiedBy>
  <cp:revision>3</cp:revision>
  <dcterms:created xsi:type="dcterms:W3CDTF">2022-07-21T07:36:52Z</dcterms:created>
  <dcterms:modified xsi:type="dcterms:W3CDTF">2022-07-25T08:40:18Z</dcterms:modified>
</cp:coreProperties>
</file>